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58" r:id="rId14"/>
    <p:sldId id="259" r:id="rId15"/>
    <p:sldId id="26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007A5-2EE3-44EB-9B3D-20273A8CB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A0882-7B81-4E28-89F9-197C4458A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9D2F1-389D-4ABC-801A-E457A258D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AB508-FBBE-4755-86FA-E92A89E4A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8AE63-A855-474E-95A4-219D9D60A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58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23ECC-4ECE-400C-B6D1-7A2EABEF4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A765E-B442-4A6E-ADAF-686FE5867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42B44-75C8-4986-9E15-82A76733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FC815-D1B1-4619-ACAC-4FEDF39DF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BB4DA-256D-47EB-B6EA-CE38D731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115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15AFF-189C-4BAF-BD33-C7CA570C96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5FAA2F-B046-4749-86D2-693F104B5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B73C7-2EFF-4A61-B9ED-795783E5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0AB46-9729-440B-A4C3-C6A84F635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74CE5-CE22-499B-8C03-F2B8E01E4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717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94AF-DFA4-4AB8-B698-E40BB87F4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AC941-20B7-4026-9F5A-8B12C07B4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4604D-892C-42CF-97CA-828EBB960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28EB9-61DE-4A13-9D68-D6A7BD16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1BB68-FD88-4602-A4E5-BA8F65D82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322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23F4D-0A41-48E8-B568-E3A463FC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B9DBC-505E-4430-BE7D-AA073966C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FE174-42EA-4C86-AAC1-7B2451C82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422DD-DB1F-42F1-9E4E-5B79F9840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FDEAE-29B5-458E-8009-882AF5039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237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D8CAE-3EF3-4C33-A8D4-81D88734A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20BAA-35A0-40C5-AA23-5654E7C621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58399-A1D7-4655-9CA6-88ED9E296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B35ED-92FC-4123-B7A3-1069E972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3012C-F61B-4A75-B84A-9B110C53C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E6F04-3474-4890-9160-6C59D48F2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578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6216-26AF-480D-B0CE-55558F540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938C5-8DDC-450C-A40A-22110DFD7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D7C48-8619-4478-B084-C56F19BA8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C1B2A6-711F-49BF-A421-145D4F0459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D29C1-7D48-487C-9583-65AF1F9686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55EC25-50E1-4747-AF55-A5138A554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36E718-0D76-4284-9D99-991A2E19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03F665-A69D-4C62-B64D-8377A0110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54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E0393-9AC5-4B7C-8453-712ACDD33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C5096B-D987-44D2-9E76-DBFD0E42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83A4CC-99BA-4F05-B410-309D845AA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8A4E26-104A-4B91-ADB8-20C1CBC07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669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D98827-E9ED-4B0D-A16D-7E070DFEA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6A570B-54CE-4147-93B5-36F5D42B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F6FD0-2AA9-46EF-81BB-CF3FD46CA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7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0CCF-769E-4D79-AABC-C3231497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2598B-021F-4980-8515-9E0E2C3B4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94543-D3DD-4D99-94DC-3B6C43CF8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BFF46-7F1D-4C68-88B1-7C22C157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F9602-71D0-4C47-BAE0-17F076DF2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65AEC-8C5C-46B7-A7FE-FF468FD5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62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76D97-F7C6-4253-B08A-5C450DFCD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D6E1C2-72E4-49E6-9838-A5580CB00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53061-C8A9-41F6-A3FA-D122DFF6B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9895C-0C0D-4716-B266-B8208E301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0ED9A-D200-4A18-B8FD-4B89CE6E5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40570B-7164-4790-9270-CB50EBCF7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90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72AC1A-143F-4391-AF93-5EF60F61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99280-394D-49E2-87BE-9489F16F5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DABCD-8964-4CB6-842C-35263F9F29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05B05-2E2E-450E-9743-0C818549BC7C}" type="datetimeFigureOut">
              <a:rPr lang="en-IN" smtClean="0"/>
              <a:t>01-07-2020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578C5-348D-4AB3-A563-241681C535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35C19-D152-46FE-8032-77D42E5BF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BDD2D-0582-4DED-9283-B41AA1F3F0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404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824CA0-D59D-4DD2-B0D1-F2DCFA8EE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2" y="342703"/>
            <a:ext cx="11899037" cy="617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2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5F3EDF-4853-43D8-BBB1-0A62F9FFF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362"/>
            <a:ext cx="12192000" cy="6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51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F1B20E-5612-4169-8ED7-C7B0ED544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391"/>
            <a:ext cx="12192000" cy="628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58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8DAD65-8226-4A0B-8A9C-E4B60A486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8113"/>
            <a:ext cx="12192000" cy="580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77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79654B-9AD0-43A6-95DB-8024678BD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5236"/>
            <a:ext cx="12192000" cy="534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695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121F95-7AE3-4FCB-991E-40E761539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3016"/>
            <a:ext cx="12192000" cy="569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06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F1CFF6-EBA3-4FCB-ADD3-EFDF3378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4875"/>
            <a:ext cx="12192000" cy="616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64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AA6F87-F65B-4302-B060-5A5C660DB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6138"/>
            <a:ext cx="12192000" cy="494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94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013FEA-7AE3-4EAC-B692-1D006C174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4564"/>
            <a:ext cx="12192000" cy="564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67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377B10-1D34-41E7-832C-BBAACEAB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881"/>
            <a:ext cx="12192000" cy="627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340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E4B15F-93FB-4CE1-8678-4E606EA46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9154"/>
            <a:ext cx="12192000" cy="593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66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852D72-8C6B-4EAD-AC40-2865F2E95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" y="328250"/>
            <a:ext cx="12014447" cy="620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12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C6FCF0-BEEE-4852-BADC-165EC4FEF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9025"/>
            <a:ext cx="12192000" cy="535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682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68BE91-3FAC-41BA-B2B6-0F23A14DE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372"/>
            <a:ext cx="12192000" cy="595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31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315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2039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14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822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4917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180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789CA0-8CE7-406E-A106-2EC87F694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76" y="362214"/>
            <a:ext cx="11754035" cy="613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2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A0DC94-2623-48A8-879D-5EFF25FD8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97" y="650838"/>
            <a:ext cx="11532094" cy="555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99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D88A9E-3FAE-4A01-AF93-429844235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" y="272304"/>
            <a:ext cx="11656381" cy="631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23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EB9C08-AFAD-4F25-B207-266AB5729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250"/>
            <a:ext cx="12192000" cy="641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61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B55CB6-B037-4267-B639-1AB971B18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" y="666750"/>
            <a:ext cx="121443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00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072729-91F2-479C-9718-D509FDCEC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4587"/>
            <a:ext cx="12192000" cy="606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08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CBE8FA-6021-4C67-BCAB-9C16AC93E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30" y="571217"/>
            <a:ext cx="11925670" cy="571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829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sankara narayana</dc:creator>
  <cp:lastModifiedBy>sankara narayana</cp:lastModifiedBy>
  <cp:revision>7</cp:revision>
  <dcterms:created xsi:type="dcterms:W3CDTF">2020-07-01T16:56:29Z</dcterms:created>
  <dcterms:modified xsi:type="dcterms:W3CDTF">2020-07-01T19:06:11Z</dcterms:modified>
</cp:coreProperties>
</file>

<file path=docProps/thumbnail.jpeg>
</file>